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6"/>
  </p:notesMasterIdLst>
  <p:handoutMasterIdLst>
    <p:handoutMasterId r:id="rId7"/>
  </p:handoutMasterIdLst>
  <p:sldIdLst>
    <p:sldId id="2147470731" r:id="rId2"/>
    <p:sldId id="2147470791" r:id="rId3"/>
    <p:sldId id="2147470793" r:id="rId4"/>
    <p:sldId id="2147470816" r:id="rId5"/>
  </p:sldIdLst>
  <p:sldSz cx="12192000" cy="6858000"/>
  <p:notesSz cx="6858000" cy="9144000"/>
  <p:embeddedFontLst>
    <p:embeddedFont>
      <p:font typeface="CiscoSansTT ExtraLight" panose="020B0303020201020303" pitchFamily="34" charset="0"/>
      <p:regular r:id="rId8"/>
      <p:italic r:id="rId9"/>
    </p:embeddedFont>
    <p:embeddedFont>
      <p:font typeface="CiscoSansTT Light" panose="020B0503020201020303" pitchFamily="34" charset="0"/>
      <p:regular r:id="rId10"/>
      <p:italic r:id="rId11"/>
    </p:embeddedFont>
  </p:embeddedFontLst>
  <p:custDataLst>
    <p:tags r:id="rId12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836DED-E1F4-1941-BCDE-E38455EFF521}">
          <p14:sldIdLst>
            <p14:sldId id="2147470731"/>
            <p14:sldId id="2147470791"/>
            <p14:sldId id="2147470793"/>
            <p14:sldId id="21474708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2F5F4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 autoAdjust="0"/>
    <p:restoredTop sz="88367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168" y="280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44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8/26/25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69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3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AA0AB-2CA1-1CCB-CA09-C94DA644B1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4C9BDB-3349-C6B3-8D3B-B57708E94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07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47EEC-E1B0-5FC1-34AD-4B24D551C65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991FEA6-451D-6459-F45B-8E99A238FA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1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42339-391E-2F34-6387-602A66EB250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AE86141-4A76-44C2-AAB1-16D41ED53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CBE04-955D-0C38-5E90-9ABFDDCC694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1D3F57B-BF3D-C477-EDB8-E47AA9C4A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74F2A-169F-3E47-B971-7EBFD2DA2B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F1D003-1B98-193A-C362-682419272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88B7D-96E1-6003-B165-F388FBC689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7208-3295-CCED-C224-62AB15B43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574571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65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665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65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665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32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7EC1B-01C4-29B8-0E8E-2958DB6ACBA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17225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808080"/>
                </a:solidFill>
                <a:latin typeface="+mn-lt"/>
                <a:cs typeface="Calibri" panose="020F0502020204030204" pitchFamily="34" charset="0"/>
              </a:rPr>
              <a:t>Cisco Confidential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147" r:id="rId2"/>
    <p:sldLayoutId id="2147484204" r:id="rId3"/>
    <p:sldLayoutId id="2147484149" r:id="rId4"/>
    <p:sldLayoutId id="2147484150" r:id="rId5"/>
    <p:sldLayoutId id="2147484205" r:id="rId6"/>
    <p:sldLayoutId id="2147484152" r:id="rId7"/>
    <p:sldLayoutId id="2147484199" r:id="rId8"/>
    <p:sldLayoutId id="2147484200" r:id="rId9"/>
    <p:sldLayoutId id="2147484207" r:id="rId10"/>
    <p:sldLayoutId id="2147484202" r:id="rId11"/>
    <p:sldLayoutId id="2147484203" r:id="rId12"/>
    <p:sldLayoutId id="2147484208" r:id="rId13"/>
    <p:sldLayoutId id="2147484019" r:id="rId14"/>
    <p:sldLayoutId id="2147484076" r:id="rId15"/>
    <p:sldLayoutId id="2147484209" r:id="rId16"/>
    <p:sldLayoutId id="2147484157" r:id="rId17"/>
    <p:sldLayoutId id="2147484092" r:id="rId18"/>
    <p:sldLayoutId id="2147483976" r:id="rId19"/>
    <p:sldLayoutId id="2147484062" r:id="rId20"/>
    <p:sldLayoutId id="2147484026" r:id="rId21"/>
    <p:sldLayoutId id="2147484100" r:id="rId22"/>
    <p:sldLayoutId id="2147484047" r:id="rId23"/>
    <p:sldLayoutId id="2147484140" r:id="rId24"/>
    <p:sldLayoutId id="2147484114" r:id="rId25"/>
    <p:sldLayoutId id="2147484137" r:id="rId26"/>
    <p:sldLayoutId id="2147484124" r:id="rId27"/>
    <p:sldLayoutId id="2147484125" r:id="rId28"/>
    <p:sldLayoutId id="2147484112" r:id="rId29"/>
    <p:sldLayoutId id="2147484122" r:id="rId30"/>
    <p:sldLayoutId id="2147484117" r:id="rId31"/>
    <p:sldLayoutId id="2147484143" r:id="rId32"/>
    <p:sldLayoutId id="2147484144" r:id="rId33"/>
    <p:sldLayoutId id="2147484145" r:id="rId34"/>
    <p:sldLayoutId id="2147484113" r:id="rId35"/>
    <p:sldLayoutId id="2147484121" r:id="rId36"/>
    <p:sldLayoutId id="2147484118" r:id="rId37"/>
    <p:sldLayoutId id="2147483967" r:id="rId38"/>
    <p:sldLayoutId id="2147484033" r:id="rId39"/>
    <p:sldLayoutId id="2147483979" r:id="rId40"/>
    <p:sldLayoutId id="2147483981" r:id="rId41"/>
    <p:sldLayoutId id="2147484077" r:id="rId42"/>
    <p:sldLayoutId id="2147483971" r:id="rId43"/>
    <p:sldLayoutId id="2147483985" r:id="rId44"/>
    <p:sldLayoutId id="2147483986" r:id="rId45"/>
    <p:sldLayoutId id="2147484032" r:id="rId46"/>
    <p:sldLayoutId id="2147484075" r:id="rId47"/>
    <p:sldLayoutId id="214748420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D22F-972E-1483-1E83-1582973D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88" y="2228405"/>
            <a:ext cx="4731140" cy="2401190"/>
          </a:xfrm>
        </p:spPr>
        <p:txBody>
          <a:bodyPr/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Splunk Observability Cloud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8AAE4-D713-E895-385D-B0808501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0546"/>
            <a:ext cx="4400283" cy="4901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2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153CE-FAFE-0C60-6F27-F6977053CC4A}"/>
              </a:ext>
            </a:extLst>
          </p:cNvPr>
          <p:cNvSpPr txBox="1">
            <a:spLocks/>
          </p:cNvSpPr>
          <p:nvPr/>
        </p:nvSpPr>
        <p:spPr>
          <a:xfrm>
            <a:off x="358142" y="176837"/>
            <a:ext cx="6690358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Splunk Observability Cloud / Splunk O11y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A255D-C80F-D7DA-9B87-5BBD60CDCA15}"/>
              </a:ext>
            </a:extLst>
          </p:cNvPr>
          <p:cNvSpPr txBox="1"/>
          <p:nvPr/>
        </p:nvSpPr>
        <p:spPr>
          <a:xfrm>
            <a:off x="461012" y="989925"/>
            <a:ext cx="10706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0" i="0" dirty="0"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Splunk Observability Cloud provides full stack of monitoring and troubleshooting across infrastructure, applications, and user interfaces etc in almost real-time and help us keep our services or infrastructure reliable.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545D2-FD22-5FB2-5F3C-41C1E85E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1738630"/>
            <a:ext cx="6690358" cy="1115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11B69B-71AC-915C-47A3-FBE4F4EB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2" y="2787650"/>
            <a:ext cx="6690358" cy="111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53378-83A7-3D4C-E295-3F09251CB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3802380"/>
            <a:ext cx="6690358" cy="111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5C59-BAD3-CF1F-1148-24E74442A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2" y="4908550"/>
            <a:ext cx="6690358" cy="11150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DEBAA1-C4F8-C408-05DC-5FC77D8AB4BB}"/>
              </a:ext>
            </a:extLst>
          </p:cNvPr>
          <p:cNvSpPr/>
          <p:nvPr/>
        </p:nvSpPr>
        <p:spPr>
          <a:xfrm>
            <a:off x="472442" y="3884930"/>
            <a:ext cx="914400" cy="212090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376EF-2CB0-2558-9D5B-CA87E506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680" y="1899565"/>
            <a:ext cx="4424960" cy="38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153CE-FAFE-0C60-6F27-F6977053CC4A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List of APM 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08E7D-3923-8636-2224-69199913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92" y="1019471"/>
            <a:ext cx="7772400" cy="4596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45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6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123031</TotalTime>
  <Words>47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CiscoSansTT Light</vt:lpstr>
      <vt:lpstr>Calibri</vt:lpstr>
      <vt:lpstr>CiscoSansTT ExtraLight</vt:lpstr>
      <vt:lpstr>2023 Cisco Template Master</vt:lpstr>
      <vt:lpstr>Splunk Observability Cloud</vt:lpstr>
      <vt:lpstr>PowerPoint Presentation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Sandeep Kumar (skumark5)</cp:lastModifiedBy>
  <cp:revision>1310</cp:revision>
  <cp:lastPrinted>2022-03-18T19:12:29Z</cp:lastPrinted>
  <dcterms:created xsi:type="dcterms:W3CDTF">2014-07-09T19:55:36Z</dcterms:created>
  <dcterms:modified xsi:type="dcterms:W3CDTF">2025-08-27T10:07:23Z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2024-04-23T21:11:54Z</vt:lpwstr>
  </property>
  <property fmtid="{D5CDD505-2E9C-101B-9397-08002B2CF9AE}" pid="4" name="MSIP_Label_c8f49a32-fde3-48a5-9266-b5b0972a22dc_Method">
    <vt:lpwstr>Privileged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8c31ecd0-5b90-4719-9b49-c3403fe23d8c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2023 Cisco Template Master:8</vt:lpwstr>
  </property>
  <property fmtid="{D5CDD505-2E9C-101B-9397-08002B2CF9AE}" pid="10" name="ClassificationContentMarkingFooterText">
    <vt:lpwstr>Cisco Confidential</vt:lpwstr>
  </property>
</Properties>
</file>